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17475"/>
            <a:ext cx="12189884" cy="6738938"/>
            <a:chOff x="0" y="74"/>
            <a:chExt cx="5759" cy="424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22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19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3200" y="41148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" name="Rectangle 3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A153D5-A976-4358-8308-E8A55D24FC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057780" cy="10334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352" y="58034"/>
            <a:ext cx="1263649" cy="82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285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BC01F-35B3-40A1-8083-E32CF95C02C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13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29B49-D744-4A33-A60F-C15C7AE88E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98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6000750"/>
            <a:ext cx="721784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600" y="6122988"/>
            <a:ext cx="8890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8400"/>
            <a:ext cx="5080000" cy="457200"/>
          </a:xfrm>
        </p:spPr>
        <p:txBody>
          <a:bodyPr/>
          <a:lstStyle>
            <a:lvl1pPr>
              <a:defRPr sz="1000" b="1" dirty="0" smtClean="0"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68686">
                    <a:lumMod val="95000"/>
                    <a:lumOff val="5000"/>
                  </a:srgbClr>
                </a:solidFill>
              </a:rPr>
              <a:t>Copyright © 2015 Goodfellow Publishers. </a:t>
            </a:r>
          </a:p>
          <a:p>
            <a:pPr>
              <a:defRPr/>
            </a:pPr>
            <a:r>
              <a:rPr lang="en-GB">
                <a:solidFill>
                  <a:srgbClr val="868686">
                    <a:lumMod val="95000"/>
                    <a:lumOff val="5000"/>
                  </a:srgbClr>
                </a:solidFill>
              </a:rPr>
              <a:t>All Rights Reserved</a:t>
            </a:r>
            <a:endParaRPr lang="en-US" altLang="en-US">
              <a:solidFill>
                <a:srgbClr val="868686">
                  <a:lumMod val="95000"/>
                  <a:lumOff val="5000"/>
                </a:srgbClr>
              </a:solidFill>
            </a:endParaRP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E87B0-E9C2-4EE7-A8AD-EF3CDCB577E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45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2776-DDA5-46D7-9A2D-477C58059E1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49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86F2B-DAA5-47C0-A776-F01D830EB9A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918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4918-12B8-4AB3-A59C-D1B541A42D7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32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88142-7352-444C-A0AF-002A3886D45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33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65497-E2F6-46C1-A838-3D29FD798E1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51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AB900-4553-4FF1-AA7E-3276E97EA6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44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12E3B-A09B-45D5-A81E-0F019964FB3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8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914401" y="117475"/>
            <a:ext cx="11275484" cy="6738938"/>
            <a:chOff x="432" y="74"/>
            <a:chExt cx="5327" cy="4245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38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9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0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1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2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3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34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5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6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7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7E742BDD-FEFC-44F2-90FA-F2361D025718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25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GB" altLang="en-US" smtClean="0"/>
          </a:p>
        </p:txBody>
      </p:sp>
      <p:sp>
        <p:nvSpPr>
          <p:cNvPr id="39939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altLang="en-US" b="1" dirty="0" smtClean="0"/>
              <a:t>Chapter 5: Hotel Middle Managers and Corporate Entrepreneurship </a:t>
            </a:r>
          </a:p>
        </p:txBody>
      </p:sp>
    </p:spTree>
    <p:extLst>
      <p:ext uri="{BB962C8B-B14F-4D97-AF65-F5344CB8AC3E}">
        <p14:creationId xmlns:p14="http://schemas.microsoft.com/office/powerpoint/2010/main" val="2809142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1600200" y="533400"/>
            <a:ext cx="8686800" cy="1143000"/>
          </a:xfrm>
        </p:spPr>
        <p:txBody>
          <a:bodyPr/>
          <a:lstStyle/>
          <a:p>
            <a:pPr>
              <a:defRPr/>
            </a:pPr>
            <a:r>
              <a:rPr lang="en-GB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Antecedents &amp; Barriers of Corporate Entrepreneurship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b="1" smtClean="0"/>
              <a:t>Organisational Structures</a:t>
            </a:r>
          </a:p>
          <a:p>
            <a:r>
              <a:rPr lang="en-GB" altLang="en-US" b="1" smtClean="0"/>
              <a:t>Leadership and Support</a:t>
            </a:r>
          </a:p>
          <a:p>
            <a:r>
              <a:rPr lang="en-GB" altLang="en-US" b="1" smtClean="0"/>
              <a:t>Resources</a:t>
            </a:r>
          </a:p>
          <a:p>
            <a:r>
              <a:rPr lang="en-GB" altLang="en-US" b="1" smtClean="0"/>
              <a:t>Learning Environment</a:t>
            </a:r>
          </a:p>
          <a:p>
            <a:r>
              <a:rPr lang="en-GB" altLang="en-US" b="1" smtClean="0"/>
              <a:t>Communication and Responsiveness </a:t>
            </a:r>
          </a:p>
        </p:txBody>
      </p:sp>
    </p:spTree>
    <p:extLst>
      <p:ext uri="{BB962C8B-B14F-4D97-AF65-F5344CB8AC3E}">
        <p14:creationId xmlns:p14="http://schemas.microsoft.com/office/powerpoint/2010/main" val="1912552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/>
              <a:t>Roles of Hotel Middle Managers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3600" b="1"/>
              <a:t>Leader and member of teams</a:t>
            </a:r>
          </a:p>
          <a:p>
            <a:r>
              <a:rPr lang="en-GB" altLang="en-US" sz="3600" b="1"/>
              <a:t>Innovator and risk-taker</a:t>
            </a:r>
          </a:p>
          <a:p>
            <a:r>
              <a:rPr lang="en-GB" altLang="en-US" sz="3600" b="1"/>
              <a:t>Facilitator of organisational learning</a:t>
            </a:r>
          </a:p>
          <a:p>
            <a:r>
              <a:rPr lang="en-GB" altLang="en-US" sz="3600" b="1"/>
              <a:t>Communication and information provider </a:t>
            </a:r>
          </a:p>
          <a:p>
            <a:endParaRPr lang="en-GB" altLang="en-US" sz="3600" b="1"/>
          </a:p>
        </p:txBody>
      </p:sp>
    </p:spTree>
    <p:extLst>
      <p:ext uri="{BB962C8B-B14F-4D97-AF65-F5344CB8AC3E}">
        <p14:creationId xmlns:p14="http://schemas.microsoft.com/office/powerpoint/2010/main" val="2962837326"/>
      </p:ext>
    </p:extLst>
  </p:cSld>
  <p:clrMapOvr>
    <a:masterClrMapping/>
  </p:clrMapOvr>
</p:sld>
</file>

<file path=ppt/theme/theme1.xml><?xml version="1.0" encoding="utf-8"?>
<a:theme xmlns:a="http://schemas.openxmlformats.org/drawingml/2006/main" name="Contemporary">
  <a:themeElements>
    <a:clrScheme name="Contemporary 3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Contemporary</vt:lpstr>
      <vt:lpstr>PowerPoint Presentation</vt:lpstr>
      <vt:lpstr>Antecedents &amp; Barriers of Corporate Entrepreneurship</vt:lpstr>
      <vt:lpstr>Roles of Hotel Middle Managers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North</dc:creator>
  <cp:lastModifiedBy>Sally North</cp:lastModifiedBy>
  <cp:revision>1</cp:revision>
  <dcterms:created xsi:type="dcterms:W3CDTF">2015-11-24T13:45:09Z</dcterms:created>
  <dcterms:modified xsi:type="dcterms:W3CDTF">2015-11-24T13:45:22Z</dcterms:modified>
</cp:coreProperties>
</file>